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175200" cy="42976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715"/>
  </p:normalViewPr>
  <p:slideViewPr>
    <p:cSldViewPr snapToGrid="0" snapToObjects="1">
      <p:cViewPr>
        <p:scale>
          <a:sx n="20" d="100"/>
          <a:sy n="20" d="100"/>
        </p:scale>
        <p:origin x="-456" y="-36"/>
      </p:cViewPr>
      <p:guideLst>
        <p:guide orient="horz" pos="13536"/>
        <p:guide pos="9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19AEB-33AF-ED49-8BC8-501CFE62C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900" y="7033475"/>
            <a:ext cx="22631400" cy="14962293"/>
          </a:xfrm>
        </p:spPr>
        <p:txBody>
          <a:bodyPr anchor="b"/>
          <a:lstStyle>
            <a:lvl1pPr algn="ctr">
              <a:defRPr sz="930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7860A8-4824-B044-9485-DFA64C61B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22572771"/>
            <a:ext cx="22631400" cy="10376109"/>
          </a:xfrm>
        </p:spPr>
        <p:txBody>
          <a:bodyPr/>
          <a:lstStyle>
            <a:lvl1pPr marL="0" indent="0" algn="ctr">
              <a:buNone/>
              <a:defRPr sz="37224"/>
            </a:lvl1pPr>
            <a:lvl2pPr marL="7091210" indent="0" algn="ctr">
              <a:buNone/>
              <a:defRPr sz="31020"/>
            </a:lvl2pPr>
            <a:lvl3pPr marL="14182419" indent="0" algn="ctr">
              <a:buNone/>
              <a:defRPr sz="27918"/>
            </a:lvl3pPr>
            <a:lvl4pPr marL="21273629" indent="0" algn="ctr">
              <a:buNone/>
              <a:defRPr sz="24816"/>
            </a:lvl4pPr>
            <a:lvl5pPr marL="28364839" indent="0" algn="ctr">
              <a:buNone/>
              <a:defRPr sz="24816"/>
            </a:lvl5pPr>
            <a:lvl6pPr marL="35456049" indent="0" algn="ctr">
              <a:buNone/>
              <a:defRPr sz="24816"/>
            </a:lvl6pPr>
            <a:lvl7pPr marL="42547258" indent="0" algn="ctr">
              <a:buNone/>
              <a:defRPr sz="24816"/>
            </a:lvl7pPr>
            <a:lvl8pPr marL="49638468" indent="0" algn="ctr">
              <a:buNone/>
              <a:defRPr sz="24816"/>
            </a:lvl8pPr>
            <a:lvl9pPr marL="51206400" indent="0" algn="ctr">
              <a:buNone/>
              <a:defRPr sz="2481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8BBD99-A86A-D846-B100-216D9873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911A0-C3EC-BC44-9BAC-D9ED3DD6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4AA58B-CE6C-C645-AE90-E15CDD07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799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92F28-9832-6445-B12E-62F06A42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8E5F5A-3B8B-364D-9EC0-EE848E484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5C573-2088-F640-BB87-9A8898BF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5F22F2-049A-0546-A1D5-0A9F23DD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3D287F-C0E3-3644-B063-39D0B84E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87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819773-EAC8-B04E-AA60-5440D3BF5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594127" y="2288117"/>
            <a:ext cx="6506528" cy="36420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DF21C1-BD39-D642-B8E5-F0E39B05D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74546" y="2288117"/>
            <a:ext cx="19142393" cy="364208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18B559-DA67-E549-ADD2-5ADD0053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779D1E-B98A-1E43-882B-953D4D5E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724094-9E50-B54E-9F02-5E1DB0C0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511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49DD4-DE9E-3D4B-B03D-9D055E08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FDE96-73F1-4D4B-ACF8-D521F135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E48A4C-58CC-1647-9B7B-4B5008E2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9E6BD-F026-1146-AD6C-9D1BAB3F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3FFD07-B92D-5D46-A9C1-FB8B7E43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05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DC734-343E-3B4B-94D2-42614931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829" y="10714367"/>
            <a:ext cx="26026110" cy="17877152"/>
          </a:xfrm>
        </p:spPr>
        <p:txBody>
          <a:bodyPr anchor="b"/>
          <a:lstStyle>
            <a:lvl1pPr>
              <a:defRPr sz="930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50198C-8088-A147-970E-9A9BE841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8829" y="28760644"/>
            <a:ext cx="26026110" cy="9401172"/>
          </a:xfrm>
        </p:spPr>
        <p:txBody>
          <a:bodyPr/>
          <a:lstStyle>
            <a:lvl1pPr marL="0" indent="0">
              <a:buNone/>
              <a:defRPr sz="37224">
                <a:solidFill>
                  <a:schemeClr val="tx1">
                    <a:tint val="75000"/>
                  </a:schemeClr>
                </a:solidFill>
              </a:defRPr>
            </a:lvl1pPr>
            <a:lvl2pPr marL="7091210" indent="0">
              <a:buNone/>
              <a:defRPr sz="31020">
                <a:solidFill>
                  <a:schemeClr val="tx1">
                    <a:tint val="75000"/>
                  </a:schemeClr>
                </a:solidFill>
              </a:defRPr>
            </a:lvl2pPr>
            <a:lvl3pPr marL="14182419" indent="0">
              <a:buNone/>
              <a:defRPr sz="27918">
                <a:solidFill>
                  <a:schemeClr val="tx1">
                    <a:tint val="75000"/>
                  </a:schemeClr>
                </a:solidFill>
              </a:defRPr>
            </a:lvl3pPr>
            <a:lvl4pPr marL="21273629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4pPr>
            <a:lvl5pPr marL="28364839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5pPr>
            <a:lvl6pPr marL="35456049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6pPr>
            <a:lvl7pPr marL="42547258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7pPr>
            <a:lvl8pPr marL="49638468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8pPr>
            <a:lvl9pPr marL="51206400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1D55B1-285F-634F-BEC4-646E1902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4CA878-86EC-ED4B-9E73-987D457B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5483D-28E8-314C-9AD5-DE72A65E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5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75D54-7D0B-9C45-90A3-338360C7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7FF197-8A48-E14D-833F-6EF2F0815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4545" y="11440583"/>
            <a:ext cx="12824460" cy="272683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5D449D-D1AE-4643-83DF-0C1823446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76195" y="11440583"/>
            <a:ext cx="12824460" cy="272683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A22EBA-0331-1845-A435-832FE30E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1DDB23-8E4E-7D44-B665-DD7D0038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0E4C18-BB82-8049-85A5-47B8215B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19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CB8D6-967B-C64D-9153-CA57D58B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475" y="2288126"/>
            <a:ext cx="26026110" cy="83068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A4F1B9-251B-3941-B018-4C83FB9BB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8477" y="10535288"/>
            <a:ext cx="12765523" cy="5163182"/>
          </a:xfrm>
        </p:spPr>
        <p:txBody>
          <a:bodyPr anchor="b"/>
          <a:lstStyle>
            <a:lvl1pPr marL="0" indent="0">
              <a:buNone/>
              <a:defRPr sz="37224" b="1"/>
            </a:lvl1pPr>
            <a:lvl2pPr marL="7091210" indent="0">
              <a:buNone/>
              <a:defRPr sz="31020" b="1"/>
            </a:lvl2pPr>
            <a:lvl3pPr marL="14182419" indent="0">
              <a:buNone/>
              <a:defRPr sz="27918" b="1"/>
            </a:lvl3pPr>
            <a:lvl4pPr marL="21273629" indent="0">
              <a:buNone/>
              <a:defRPr sz="24816" b="1"/>
            </a:lvl4pPr>
            <a:lvl5pPr marL="28364839" indent="0">
              <a:buNone/>
              <a:defRPr sz="24816" b="1"/>
            </a:lvl5pPr>
            <a:lvl6pPr marL="35456049" indent="0">
              <a:buNone/>
              <a:defRPr sz="24816" b="1"/>
            </a:lvl6pPr>
            <a:lvl7pPr marL="42547258" indent="0">
              <a:buNone/>
              <a:defRPr sz="24816" b="1"/>
            </a:lvl7pPr>
            <a:lvl8pPr marL="49638468" indent="0">
              <a:buNone/>
              <a:defRPr sz="24816" b="1"/>
            </a:lvl8pPr>
            <a:lvl9pPr marL="51206400" indent="0">
              <a:buNone/>
              <a:defRPr sz="248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21F354-3E4F-524B-BD57-497F4E51F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8477" y="15698470"/>
            <a:ext cx="12765523" cy="23090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6CCEC3-8941-5542-BBCD-FABE447AD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276195" y="10535288"/>
            <a:ext cx="12828390" cy="5163182"/>
          </a:xfrm>
        </p:spPr>
        <p:txBody>
          <a:bodyPr anchor="b"/>
          <a:lstStyle>
            <a:lvl1pPr marL="0" indent="0">
              <a:buNone/>
              <a:defRPr sz="37224" b="1"/>
            </a:lvl1pPr>
            <a:lvl2pPr marL="7091210" indent="0">
              <a:buNone/>
              <a:defRPr sz="31020" b="1"/>
            </a:lvl2pPr>
            <a:lvl3pPr marL="14182419" indent="0">
              <a:buNone/>
              <a:defRPr sz="27918" b="1"/>
            </a:lvl3pPr>
            <a:lvl4pPr marL="21273629" indent="0">
              <a:buNone/>
              <a:defRPr sz="24816" b="1"/>
            </a:lvl4pPr>
            <a:lvl5pPr marL="28364839" indent="0">
              <a:buNone/>
              <a:defRPr sz="24816" b="1"/>
            </a:lvl5pPr>
            <a:lvl6pPr marL="35456049" indent="0">
              <a:buNone/>
              <a:defRPr sz="24816" b="1"/>
            </a:lvl6pPr>
            <a:lvl7pPr marL="42547258" indent="0">
              <a:buNone/>
              <a:defRPr sz="24816" b="1"/>
            </a:lvl7pPr>
            <a:lvl8pPr marL="49638468" indent="0">
              <a:buNone/>
              <a:defRPr sz="24816" b="1"/>
            </a:lvl8pPr>
            <a:lvl9pPr marL="51206400" indent="0">
              <a:buNone/>
              <a:defRPr sz="248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C7D205-C8CB-814F-98C9-D68F569CC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276195" y="15698470"/>
            <a:ext cx="12828390" cy="23090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A6BC1F-D0B9-2F46-832E-41708981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6C3CFD-DE41-A44B-A9A1-E80E5A8E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BA826A-7836-3B4B-A9AF-EBE82AAA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1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B043C6-42B1-5842-A0A7-A3495FB4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83338F-A4AB-974A-8503-2DCCF512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BAFB9C-8AC3-3942-BBF5-76C74D0C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0A74CE-4265-9D41-AEE2-D284B2B4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05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BA0955-B4A1-5543-9F51-7AFDB996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1E7D87-2968-9F48-ABAC-A3DCC208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20FF06-1FD5-0443-BF6D-7EF0A47E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405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18E5C0-26AC-8144-811C-250ABB67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477" y="2865120"/>
            <a:ext cx="9732287" cy="10027920"/>
          </a:xfrm>
        </p:spPr>
        <p:txBody>
          <a:bodyPr anchor="b"/>
          <a:lstStyle>
            <a:lvl1pPr>
              <a:defRPr sz="4963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4CCEA8-1F93-904E-BA63-D5974E34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8391" y="6187873"/>
            <a:ext cx="15276195" cy="30541383"/>
          </a:xfrm>
        </p:spPr>
        <p:txBody>
          <a:bodyPr/>
          <a:lstStyle>
            <a:lvl1pPr>
              <a:defRPr sz="49632"/>
            </a:lvl1pPr>
            <a:lvl2pPr>
              <a:defRPr sz="43428"/>
            </a:lvl2pPr>
            <a:lvl3pPr>
              <a:defRPr sz="37224"/>
            </a:lvl3pPr>
            <a:lvl4pPr>
              <a:defRPr sz="31020"/>
            </a:lvl4pPr>
            <a:lvl5pPr>
              <a:defRPr sz="31020"/>
            </a:lvl5pPr>
            <a:lvl6pPr>
              <a:defRPr sz="31020"/>
            </a:lvl6pPr>
            <a:lvl7pPr>
              <a:defRPr sz="31020"/>
            </a:lvl7pPr>
            <a:lvl8pPr>
              <a:defRPr sz="31020"/>
            </a:lvl8pPr>
            <a:lvl9pPr>
              <a:defRPr sz="310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2187A5-EA0B-AA42-B995-6570E1204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477" y="12893040"/>
            <a:ext cx="9732287" cy="23885951"/>
          </a:xfrm>
        </p:spPr>
        <p:txBody>
          <a:bodyPr/>
          <a:lstStyle>
            <a:lvl1pPr marL="0" indent="0">
              <a:buNone/>
              <a:defRPr sz="24816"/>
            </a:lvl1pPr>
            <a:lvl2pPr marL="7091210" indent="0">
              <a:buNone/>
              <a:defRPr sz="21714"/>
            </a:lvl2pPr>
            <a:lvl3pPr marL="14182419" indent="0">
              <a:buNone/>
              <a:defRPr sz="18612"/>
            </a:lvl3pPr>
            <a:lvl4pPr marL="21273629" indent="0">
              <a:buNone/>
              <a:defRPr sz="15510"/>
            </a:lvl4pPr>
            <a:lvl5pPr marL="28364839" indent="0">
              <a:buNone/>
              <a:defRPr sz="15510"/>
            </a:lvl5pPr>
            <a:lvl6pPr marL="35456049" indent="0">
              <a:buNone/>
              <a:defRPr sz="15510"/>
            </a:lvl6pPr>
            <a:lvl7pPr marL="42547258" indent="0">
              <a:buNone/>
              <a:defRPr sz="15510"/>
            </a:lvl7pPr>
            <a:lvl8pPr marL="49638468" indent="0">
              <a:buNone/>
              <a:defRPr sz="15510"/>
            </a:lvl8pPr>
            <a:lvl9pPr marL="51206400" indent="0">
              <a:buNone/>
              <a:defRPr sz="155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D7F7C0-8F00-D242-8AAE-AAD16F11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E50422-748F-934E-96C6-2F9F859B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7E401F-517E-3E47-9398-AF793EE4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95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4E094-95E2-EA44-9BA6-C3F76DCF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477" y="2865120"/>
            <a:ext cx="9732287" cy="10027920"/>
          </a:xfrm>
        </p:spPr>
        <p:txBody>
          <a:bodyPr anchor="b"/>
          <a:lstStyle>
            <a:lvl1pPr>
              <a:defRPr sz="4963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031AAC-43C5-A841-8804-00BBBF32F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28391" y="6187873"/>
            <a:ext cx="15276195" cy="30541383"/>
          </a:xfrm>
        </p:spPr>
        <p:txBody>
          <a:bodyPr/>
          <a:lstStyle>
            <a:lvl1pPr marL="0" indent="0">
              <a:buNone/>
              <a:defRPr sz="49632"/>
            </a:lvl1pPr>
            <a:lvl2pPr marL="7091210" indent="0">
              <a:buNone/>
              <a:defRPr sz="43428"/>
            </a:lvl2pPr>
            <a:lvl3pPr marL="14182419" indent="0">
              <a:buNone/>
              <a:defRPr sz="37224"/>
            </a:lvl3pPr>
            <a:lvl4pPr marL="21273629" indent="0">
              <a:buNone/>
              <a:defRPr sz="31020"/>
            </a:lvl4pPr>
            <a:lvl5pPr marL="28364839" indent="0">
              <a:buNone/>
              <a:defRPr sz="31020"/>
            </a:lvl5pPr>
            <a:lvl6pPr marL="35456049" indent="0">
              <a:buNone/>
              <a:defRPr sz="31020"/>
            </a:lvl6pPr>
            <a:lvl7pPr marL="42547258" indent="0">
              <a:buNone/>
              <a:defRPr sz="31020"/>
            </a:lvl7pPr>
            <a:lvl8pPr marL="49638468" indent="0">
              <a:buNone/>
              <a:defRPr sz="31020"/>
            </a:lvl8pPr>
            <a:lvl9pPr marL="51206400" indent="0">
              <a:buNone/>
              <a:defRPr sz="3102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99FC7F-8CA3-0F45-8D19-7BCA3F94D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477" y="12893040"/>
            <a:ext cx="9732287" cy="23885951"/>
          </a:xfrm>
        </p:spPr>
        <p:txBody>
          <a:bodyPr/>
          <a:lstStyle>
            <a:lvl1pPr marL="0" indent="0">
              <a:buNone/>
              <a:defRPr sz="24816"/>
            </a:lvl1pPr>
            <a:lvl2pPr marL="7091210" indent="0">
              <a:buNone/>
              <a:defRPr sz="21714"/>
            </a:lvl2pPr>
            <a:lvl3pPr marL="14182419" indent="0">
              <a:buNone/>
              <a:defRPr sz="18612"/>
            </a:lvl3pPr>
            <a:lvl4pPr marL="21273629" indent="0">
              <a:buNone/>
              <a:defRPr sz="15510"/>
            </a:lvl4pPr>
            <a:lvl5pPr marL="28364839" indent="0">
              <a:buNone/>
              <a:defRPr sz="15510"/>
            </a:lvl5pPr>
            <a:lvl6pPr marL="35456049" indent="0">
              <a:buNone/>
              <a:defRPr sz="15510"/>
            </a:lvl6pPr>
            <a:lvl7pPr marL="42547258" indent="0">
              <a:buNone/>
              <a:defRPr sz="15510"/>
            </a:lvl7pPr>
            <a:lvl8pPr marL="49638468" indent="0">
              <a:buNone/>
              <a:defRPr sz="15510"/>
            </a:lvl8pPr>
            <a:lvl9pPr marL="51206400" indent="0">
              <a:buNone/>
              <a:defRPr sz="155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299327-FA0E-2647-96CB-F1C396D5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EF23D5-3951-1B4E-A43E-306430DD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CBF2B5-1A06-0341-8C72-714A769A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86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8112B7F-A075-9747-B480-4051EEF7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45" y="2288126"/>
            <a:ext cx="26026110" cy="830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AC919C-51BE-4149-86D6-8D552C29A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4545" y="11440583"/>
            <a:ext cx="26026110" cy="2726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C99CEA-9FF0-5044-841E-C146144BB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4545" y="39833136"/>
            <a:ext cx="678942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45DD-ED71-264F-B994-17448DC09DC0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9C7E07-FF8D-B741-96FB-06D87555C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95535" y="39833136"/>
            <a:ext cx="1018413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5DEB91-5F23-E84B-BE4E-355FBC8E7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11235" y="39833136"/>
            <a:ext cx="678942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BE98-6463-CC4A-9B64-C1998EBB3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4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182419" rtl="0" eaLnBrk="1" latinLnBrk="0" hangingPunct="1">
        <a:lnSpc>
          <a:spcPct val="90000"/>
        </a:lnSpc>
        <a:spcBef>
          <a:spcPct val="0"/>
        </a:spcBef>
        <a:buNone/>
        <a:defRPr sz="682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5605" indent="-3545605" algn="l" defTabSz="14182419" rtl="0" eaLnBrk="1" latinLnBrk="0" hangingPunct="1">
        <a:lnSpc>
          <a:spcPct val="90000"/>
        </a:lnSpc>
        <a:spcBef>
          <a:spcPts val="15510"/>
        </a:spcBef>
        <a:buFont typeface="Arial" panose="020B0604020202020204" pitchFamily="34" charset="0"/>
        <a:buChar char="•"/>
        <a:defRPr sz="43428" kern="1200">
          <a:solidFill>
            <a:schemeClr val="tx1"/>
          </a:solidFill>
          <a:latin typeface="+mn-lt"/>
          <a:ea typeface="+mn-ea"/>
          <a:cs typeface="+mn-cs"/>
        </a:defRPr>
      </a:lvl1pPr>
      <a:lvl2pPr marL="10636815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37224" kern="1200">
          <a:solidFill>
            <a:schemeClr val="tx1"/>
          </a:solidFill>
          <a:latin typeface="+mn-lt"/>
          <a:ea typeface="+mn-ea"/>
          <a:cs typeface="+mn-cs"/>
        </a:defRPr>
      </a:lvl2pPr>
      <a:lvl3pPr marL="17728024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31020" kern="1200">
          <a:solidFill>
            <a:schemeClr val="tx1"/>
          </a:solidFill>
          <a:latin typeface="+mn-lt"/>
          <a:ea typeface="+mn-ea"/>
          <a:cs typeface="+mn-cs"/>
        </a:defRPr>
      </a:lvl3pPr>
      <a:lvl4pPr marL="24819234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4pPr>
      <a:lvl5pPr marL="31910444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5pPr>
      <a:lvl6pPr marL="39001653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6pPr>
      <a:lvl7pPr marL="46092863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0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0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1pPr>
      <a:lvl2pPr marL="7091210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2pPr>
      <a:lvl3pPr marL="14182419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3pPr>
      <a:lvl4pPr marL="21273629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4pPr>
      <a:lvl5pPr marL="28364839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5pPr>
      <a:lvl6pPr marL="35456049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6pPr>
      <a:lvl7pPr marL="42547258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7pPr>
      <a:lvl8pPr marL="49638468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0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847D0425-A690-B048-BF6C-616F5CE6B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13510"/>
            <a:ext cx="30175201" cy="4039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4298" tIns="47149" rIns="94298" bIns="47149" anchor="ctr"/>
          <a:lstStyle>
            <a:defPPr>
              <a:defRPr kern="1200" smtId="4294967295"/>
            </a:defPPr>
          </a:lstStyle>
          <a:p>
            <a:pPr algn="ctr" defTabSz="3233954"/>
            <a:endParaRPr lang="en-US" sz="3713" b="1" dirty="0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xmlns="" id="{1908C3EB-02B0-0047-A165-D1197E2D632D}"/>
              </a:ext>
            </a:extLst>
          </p:cNvPr>
          <p:cNvSpPr txBox="1"/>
          <p:nvPr/>
        </p:nvSpPr>
        <p:spPr>
          <a:xfrm>
            <a:off x="2484104" y="159559"/>
            <a:ext cx="25146000" cy="20194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85841">
              <a:spcBef>
                <a:spcPct val="20000"/>
              </a:spcBef>
              <a:defRPr/>
            </a:pP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 Font Size)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xmlns="" id="{B1A41E32-39C0-F942-9F74-DA1B473275EF}"/>
              </a:ext>
            </a:extLst>
          </p:cNvPr>
          <p:cNvSpPr txBox="1"/>
          <p:nvPr/>
        </p:nvSpPr>
        <p:spPr>
          <a:xfrm>
            <a:off x="7599123" y="1773461"/>
            <a:ext cx="14724993" cy="1809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 (28 Font Size)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(20Font Size)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and phone of presenter (20 Font Size)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1150" y="5012034"/>
            <a:ext cx="13297206" cy="15693663"/>
            <a:chOff x="950520" y="5232751"/>
            <a:chExt cx="13297206" cy="15693663"/>
          </a:xfrm>
          <a:noFill/>
        </p:grpSpPr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xmlns="" id="{2EB3BA20-49B0-5A45-A19F-32BA2607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20" y="5232751"/>
              <a:ext cx="13297206" cy="1357235"/>
            </a:xfrm>
            <a:prstGeom prst="rect">
              <a:avLst/>
            </a:prstGeom>
            <a:grp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marL="0" marR="0" lvl="0" indent="0" defTabSz="32331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 (28 Font Size)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32154732-38C1-8F4F-BE22-AA675DEFECEF}"/>
                </a:ext>
              </a:extLst>
            </p:cNvPr>
            <p:cNvSpPr txBox="1"/>
            <p:nvPr/>
          </p:nvSpPr>
          <p:spPr>
            <a:xfrm>
              <a:off x="950520" y="6614804"/>
              <a:ext cx="13297206" cy="14311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0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Add </a:t>
              </a:r>
              <a:r>
                <a:rPr lang="en-US" sz="4000" b="1" dirty="0" smtClean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content here (24 Font Size)</a:t>
              </a: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669994" y="5016770"/>
            <a:ext cx="13297206" cy="20520266"/>
            <a:chOff x="15862498" y="5269018"/>
            <a:chExt cx="13297206" cy="20520266"/>
          </a:xfrm>
        </p:grpSpPr>
        <p:sp>
          <p:nvSpPr>
            <p:cNvPr id="56" name="Rectangle 10">
              <a:extLst>
                <a:ext uri="{FF2B5EF4-FFF2-40B4-BE49-F238E27FC236}">
                  <a16:creationId xmlns:a16="http://schemas.microsoft.com/office/drawing/2014/main" xmlns="" id="{E426529D-2032-7F4F-9812-A7E7678D1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2498" y="5269018"/>
              <a:ext cx="13297206" cy="148172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and </a:t>
              </a:r>
              <a:r>
                <a:rPr lang="en-US" sz="5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Discussion (28 Font Size)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836EDC8C-803D-A24A-A6E1-F8EADD5F09CF}"/>
                </a:ext>
              </a:extLst>
            </p:cNvPr>
            <p:cNvSpPr txBox="1"/>
            <p:nvPr/>
          </p:nvSpPr>
          <p:spPr>
            <a:xfrm>
              <a:off x="15862498" y="6614804"/>
              <a:ext cx="13297206" cy="19174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0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Add </a:t>
              </a:r>
              <a:r>
                <a:rPr lang="en-US" sz="4000" b="1" dirty="0" smtClean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content here (24 Font Size)</a:t>
              </a: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03846" y="38218448"/>
            <a:ext cx="28055859" cy="3275858"/>
            <a:chOff x="1103846" y="38439165"/>
            <a:chExt cx="28055859" cy="3275858"/>
          </a:xfrm>
          <a:noFill/>
        </p:grpSpPr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xmlns="" id="{9D7F2257-F772-8448-9D16-1734BC954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847" y="38439165"/>
              <a:ext cx="28055858" cy="1152199"/>
            </a:xfrm>
            <a:prstGeom prst="rect">
              <a:avLst/>
            </a:prstGeom>
            <a:grp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marL="0" marR="0" lvl="0" indent="0" defTabSz="32331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Acknowledgements (if any</a:t>
              </a:r>
              <a:r>
                <a:rPr lang="en-US" sz="54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(24 Font Size)</a:t>
              </a:r>
              <a:endParaRPr lang="en-US" sz="54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045A78C2-4DE1-4143-9325-59F5C8545E79}"/>
                </a:ext>
              </a:extLst>
            </p:cNvPr>
            <p:cNvSpPr txBox="1"/>
            <p:nvPr/>
          </p:nvSpPr>
          <p:spPr>
            <a:xfrm>
              <a:off x="1103846" y="39591365"/>
              <a:ext cx="28055858" cy="21236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4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Add </a:t>
              </a:r>
              <a:r>
                <a:rPr lang="en-US" sz="4400" b="1" dirty="0" smtClean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content (20 Font Size)</a:t>
              </a: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FB52572-5596-6946-BA63-9ABE315F8308}"/>
              </a:ext>
            </a:extLst>
          </p:cNvPr>
          <p:cNvSpPr txBox="1"/>
          <p:nvPr/>
        </p:nvSpPr>
        <p:spPr>
          <a:xfrm>
            <a:off x="23024522" y="317214"/>
            <a:ext cx="66146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Abstract </a:t>
            </a:r>
            <a:r>
              <a:rPr lang="en-US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ID: ……………….</a:t>
            </a:r>
            <a:r>
              <a:rPr lang="en-US" sz="3200" b="1" dirty="0" smtClean="0">
                <a:solidFill>
                  <a:sysClr val="windowText" lastClr="000000"/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200" b="1" dirty="0">
              <a:solidFill>
                <a:sysClr val="windowText" lastClr="000000"/>
              </a:solidFill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8" descr="images">
            <a:extLst>
              <a:ext uri="{FF2B5EF4-FFF2-40B4-BE49-F238E27FC236}">
                <a16:creationId xmlns:a16="http://schemas.microsoft.com/office/drawing/2014/main" xmlns="" id="{66464324-101D-4AC1-9C0A-DE633EECE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4" y="336882"/>
            <a:ext cx="1543357" cy="185764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27292121" y="1086416"/>
            <a:ext cx="2013315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Presenter Photo</a:t>
            </a:r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88131" y="21194462"/>
            <a:ext cx="13300225" cy="12783778"/>
            <a:chOff x="947501" y="21162931"/>
            <a:chExt cx="13300225" cy="12783778"/>
          </a:xfrm>
        </p:grpSpPr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xmlns="" id="{E28B0BE7-706A-C04E-9D19-F86AB2E2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20" y="21162931"/>
              <a:ext cx="13297206" cy="118060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 and Methods </a:t>
              </a:r>
              <a:r>
                <a:rPr lang="en-US" sz="5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(28 Font Size)</a:t>
              </a:r>
            </a:p>
            <a:p>
              <a:pPr marL="0" marR="0" lvl="0" indent="0" defTabSz="32331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54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2154732-38C1-8F4F-BE22-AA675DEFECEF}"/>
                </a:ext>
              </a:extLst>
            </p:cNvPr>
            <p:cNvSpPr txBox="1"/>
            <p:nvPr/>
          </p:nvSpPr>
          <p:spPr>
            <a:xfrm>
              <a:off x="947501" y="22343533"/>
              <a:ext cx="13297206" cy="11603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4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Add </a:t>
              </a:r>
              <a:r>
                <a:rPr lang="en-US" sz="4400" b="1" dirty="0" smtClean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content here (24 Font Size)</a:t>
              </a: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676803" y="25820815"/>
            <a:ext cx="13727949" cy="8330535"/>
            <a:chOff x="15869307" y="25537036"/>
            <a:chExt cx="13727949" cy="8330535"/>
          </a:xfrm>
        </p:grpSpPr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xmlns="" id="{59D344B4-8A63-E14B-A3E0-62A03390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9307" y="25537036"/>
              <a:ext cx="13727949" cy="135296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 </a:t>
              </a:r>
              <a:r>
                <a:rPr lang="en-US" sz="5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(28 Font Size)</a:t>
              </a:r>
            </a:p>
            <a:p>
              <a:pPr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4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2154732-38C1-8F4F-BE22-AA675DEFECEF}"/>
                </a:ext>
              </a:extLst>
            </p:cNvPr>
            <p:cNvSpPr txBox="1"/>
            <p:nvPr/>
          </p:nvSpPr>
          <p:spPr>
            <a:xfrm>
              <a:off x="15869307" y="27004154"/>
              <a:ext cx="13482901" cy="68634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4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Add </a:t>
              </a:r>
              <a:r>
                <a:rPr lang="en-US" sz="4400" b="1" dirty="0" smtClean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content here (24 Font Size)</a:t>
              </a: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88131" y="34352245"/>
            <a:ext cx="27971573" cy="3346757"/>
            <a:chOff x="1188131" y="34793679"/>
            <a:chExt cx="27971573" cy="3346757"/>
          </a:xfrm>
          <a:noFill/>
        </p:grpSpPr>
        <p:sp>
          <p:nvSpPr>
            <p:cNvPr id="65" name="Rectangle 10">
              <a:extLst>
                <a:ext uri="{FF2B5EF4-FFF2-40B4-BE49-F238E27FC236}">
                  <a16:creationId xmlns:a16="http://schemas.microsoft.com/office/drawing/2014/main" xmlns="" id="{7C77C938-E43F-C347-B9D7-DDBC4AFC8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131" y="34793679"/>
              <a:ext cx="27971573" cy="1103587"/>
            </a:xfrm>
            <a:prstGeom prst="rect">
              <a:avLst/>
            </a:prstGeom>
            <a:grp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algn="ctr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References </a:t>
              </a:r>
              <a:r>
                <a:rPr lang="en-US" sz="5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(28 Font Size)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2154732-38C1-8F4F-BE22-AA675DEFECEF}"/>
                </a:ext>
              </a:extLst>
            </p:cNvPr>
            <p:cNvSpPr txBox="1"/>
            <p:nvPr/>
          </p:nvSpPr>
          <p:spPr>
            <a:xfrm>
              <a:off x="1242756" y="36016778"/>
              <a:ext cx="27916948" cy="21236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4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Add </a:t>
              </a:r>
              <a:r>
                <a:rPr lang="en-US" sz="4400" b="1" dirty="0" smtClean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content here (24 Font Size)</a:t>
              </a: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endParaRPr lang="en-US" sz="4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3843451"/>
            <a:ext cx="30175200" cy="1015663"/>
            <a:chOff x="0" y="4316416"/>
            <a:chExt cx="30175200" cy="10156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0" y="4824248"/>
              <a:ext cx="30175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4018197" y="4316416"/>
              <a:ext cx="2077813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90 cm</a:t>
              </a:r>
              <a:endParaRPr lang="en-IN" sz="6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16200000">
            <a:off x="7859598" y="20923815"/>
            <a:ext cx="43090310" cy="1015663"/>
            <a:chOff x="0" y="4222860"/>
            <a:chExt cx="30175200" cy="803607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0" y="4998882"/>
              <a:ext cx="301752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4190383" y="4222860"/>
              <a:ext cx="1733439" cy="8036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120 cm</a:t>
              </a:r>
              <a:endParaRPr lang="en-IN" sz="6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 descr="Govind Ballabh Pant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454" y="2368886"/>
            <a:ext cx="1485421" cy="1474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333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{F0CF3A3C-ECE5-094B-AAA5-20631F5A2383}tf16401378</Template>
  <TotalTime>715</TotalTime>
  <Words>129</Words>
  <Application>Microsoft Office PowerPoint</Application>
  <PresentationFormat>Custom</PresentationFormat>
  <Paragraphs>90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 Bhatti</dc:creator>
  <cp:lastModifiedBy>DELL</cp:lastModifiedBy>
  <cp:revision>29</cp:revision>
  <dcterms:created xsi:type="dcterms:W3CDTF">2019-01-08T10:13:36Z</dcterms:created>
  <dcterms:modified xsi:type="dcterms:W3CDTF">2024-10-14T05:45:30Z</dcterms:modified>
</cp:coreProperties>
</file>